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81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CFF"/>
    <a:srgbClr val="404040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0" d="100"/>
          <a:sy n="80" d="100"/>
        </p:scale>
        <p:origin x="-773" y="-2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67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05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04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3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57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5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02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78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567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0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16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82602-DF05-4530-BFBF-EAF249EC2833}" type="datetimeFigureOut">
              <a:rPr lang="ko-KR" altLang="en-US" smtClean="0"/>
              <a:t>2016-05-05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75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5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7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80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3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7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7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80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6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3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95" y="135403"/>
            <a:ext cx="9496424" cy="65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7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7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80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3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7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42</Words>
  <Application>Microsoft Office PowerPoint</Application>
  <PresentationFormat>사용자 지정</PresentationFormat>
  <Paragraphs>42</Paragraphs>
  <Slides>21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Frank</cp:lastModifiedBy>
  <cp:revision>50</cp:revision>
  <dcterms:created xsi:type="dcterms:W3CDTF">2015-04-04T02:27:52Z</dcterms:created>
  <dcterms:modified xsi:type="dcterms:W3CDTF">2016-05-04T16:50:10Z</dcterms:modified>
</cp:coreProperties>
</file>

<file path=docProps/thumbnail.jpeg>
</file>